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7876-89BB-441B-9958-ABD0640EE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B1D64-3D93-44AD-8252-B92129F44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7CCF6-F5BA-4BDB-A284-6F269843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B2CC7-AB5A-4ECA-8976-5450E500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6D6DA-0523-4CFC-8190-389FDD88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7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35D72-FF99-4158-9755-493E0DAC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FB0B6-B4FF-48AD-A027-61561F2D0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FF70F-6AA3-4DBF-96DB-C361B01A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4CC4-1699-4F41-828D-BA8ADF43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FB250-2E43-4220-8DD7-3E1AD79F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0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5B0EA-76EB-47E1-87CB-8356D32EE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9F08C-58E9-43ED-81BE-39DD3B6E8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796C2-E64E-400F-BBEE-2B95C486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833D-F34E-43ED-A135-123B5823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49881-4C0C-4ADF-87FE-6439FFAB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1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1827-9F86-4498-B29B-EB42E067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9E65-FA99-4138-A7FD-DB78348A4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FBD64-278C-4738-AFAC-83FE816A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1ADA-DF19-43CA-A97E-EF223CFA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41E3F-5A9C-4CA8-8990-B9CDCDA0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B559-1348-46A3-95C3-02B62A32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2303B-73FE-4EF0-9EDF-1EEB9BD37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79E33-E818-49EF-ACB7-BF279B3F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7C81B-DC76-4D4B-A7B2-FA676F54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654C9-944E-4AB5-974F-47711777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E489-0178-47D1-9584-5B9F9863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E7DA-5A59-4F67-95AE-C9873A77C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F6A17-E9B1-4D63-A52B-5DF790D3F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E5A26-4C20-4642-99F1-32AEF6DC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767CF-67ED-42CF-98FB-892AB687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37C03-B290-4B85-814A-B618E8F6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9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94AA-53E7-4524-A567-797DEC1E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E9435-EBDB-4F68-8919-9C165C0E2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5E98D-D446-4486-B842-97266CCDE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8F970C-1584-4A65-8FCB-C8818DACC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9CF5C-8CBA-4030-A9A5-ADB10B32E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04C41-D2BC-43A6-982F-F1A1CCFD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82AF5-581D-49E4-97CD-E7232E87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94A5B6-4F7A-4482-BB77-69C5CB1E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D0DF4-9232-47E1-BDEC-1CE2628E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2889F-CC5D-4137-986E-40545770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EFC35-72AA-45D5-A7BA-8BFCCA7B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634D2-FE74-49A4-B07B-6055310A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D31EF9-D9DB-4A74-8D55-63B2ED719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5979B-09E2-4C1A-B141-2658AFC6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CDB3B-CA17-4154-BAEC-4487597E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5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A66D-1D42-4A04-973F-2EEF7C69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05524-01F4-490E-AFD4-20B8FD91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066CB-5B74-4696-9BFB-AACFCF298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1C384-3D52-4647-86FA-D3EECAC1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F51C9-2611-40B5-823A-6E042B56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26575-8E16-461B-807C-78DA641A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1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D20B-6575-4EED-8DAA-69D791A8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7F42D-465D-4C2F-8C8E-C191C8A3E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F0412-7905-4567-8DFC-A004A89CE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325A7-B284-4BC0-B186-5904523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E8515-556C-437E-992A-1C61DA7D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7C61C-6468-4620-BDEA-6BCEE430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2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60DBE-CBBE-4DDA-B863-B943F245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BFC59-03AE-4B11-9818-C63FD865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2EBF0-23BC-4C0F-9933-0CE65BCCF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BA25-465D-40AA-A1E5-7AEF46D2E8B5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3C0E2-F1CC-41B7-819D-0651D5184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B55B-2B98-4C46-A743-8134867AC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5008-6D5F-4B10-BE37-A63901F0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5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YzI1NDM3ZDUtMTFhNi00MjRhLThiMDMtYTRkOGYzNTBmOWVm%40thread.v2/0?context=%7b%22Tid%22%3a%220e2ed455-96af-4100-bed3-a8e5fd981685%22%2c%22Oid%22%3a%22bc648bb5-9576-450e-b290-6d5024670188%22%7d" TargetMode="External"/><Relationship Id="rId3" Type="http://schemas.openxmlformats.org/officeDocument/2006/relationships/hyperlink" Target="https://teams.microsoft.com/l/meetup-join/19%3ameeting_N2M2MWIzNGMtZjE0Yi00YjNhLTkzZTItMWEzNDU4MjQ0NTY3%40thread.v2/0?context=%7b%22Tid%22%3a%220e2ed455-96af-4100-bed3-a8e5fd981685%22%2c%22Oid%22%3a%22bc648bb5-9576-450e-b290-6d5024670188%22%7d" TargetMode="External"/><Relationship Id="rId7" Type="http://schemas.openxmlformats.org/officeDocument/2006/relationships/hyperlink" Target="https://teams.microsoft.com/l/meetup-join/19%3ameeting_OTE3OTIzMzItZDNiZC00MTRkLWIyOTAtYWFiYjY2MGEzYTcy%40thread.v2/0?context=%7b%22Tid%22%3a%220e2ed455-96af-4100-bed3-a8e5fd981685%22%2c%22Oid%22%3a%22bc648bb5-9576-450e-b290-6d5024670188%22%7d" TargetMode="External"/><Relationship Id="rId2" Type="http://schemas.openxmlformats.org/officeDocument/2006/relationships/hyperlink" Target="https://teams.microsoft.com/l/meetup-join/19%3ameeting_NmU2ZGU0NjgtZDBhZC00OThlLWIwOGUtNjIxZTkwZDg4OWMw%40thread.v2/0?context=%7b%22Tid%22%3a%220e2ed455-96af-4100-bed3-a8e5fd981685%22%2c%22Oid%22%3a%22bc648bb5-9576-450e-b290-6d5024670188%22%7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s.microsoft.com/l/meetup-join/19%3ameeting_YmRjNmYwNzctN2YyNC00YTBlLTkzMTktYzgzZWQ2M2YxMGEy%40thread.v2/0?context=%7b%22Tid%22%3a%220e2ed455-96af-4100-bed3-a8e5fd981685%22%2c%22Oid%22%3a%22bc648bb5-9576-450e-b290-6d5024670188%22%7d" TargetMode="External"/><Relationship Id="rId5" Type="http://schemas.openxmlformats.org/officeDocument/2006/relationships/hyperlink" Target="https://teams.microsoft.com/l/meetup-join/19%3ameeting_NjUwNTc2M2ItYjg2MC00ODQ1LTljMTItNGZhNjE2NmFmNWQy%40thread.v2/0?context=%7b%22Tid%22%3a%220e2ed455-96af-4100-bed3-a8e5fd981685%22%2c%22Oid%22%3a%22bc648bb5-9576-450e-b290-6d5024670188%22%7d" TargetMode="External"/><Relationship Id="rId10" Type="http://schemas.openxmlformats.org/officeDocument/2006/relationships/image" Target="../media/image1.jpg"/><Relationship Id="rId4" Type="http://schemas.openxmlformats.org/officeDocument/2006/relationships/hyperlink" Target="https://aka.ms/JoinTeamsMeeting" TargetMode="External"/><Relationship Id="rId9" Type="http://schemas.openxmlformats.org/officeDocument/2006/relationships/hyperlink" Target="https://teams.microsoft.com/l/meetup-join/19%3ameeting_YmE4MTIwMDYtY2MxZC00Y2I4LWEwYWItODEyYzY1ODRjNTFm%40thread.v2/0?context=%7b%22Tid%22%3a%220e2ed455-96af-4100-bed3-a8e5fd981685%22%2c%22Oid%22%3a%22bc648bb5-9576-450e-b290-6d5024670188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E799-C869-4C9F-9928-E199AD704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3716" y="0"/>
            <a:ext cx="5199017" cy="1149531"/>
          </a:xfrm>
        </p:spPr>
        <p:txBody>
          <a:bodyPr>
            <a:norm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Central Executive Committee Weekend </a:t>
            </a:r>
            <a:r>
              <a:rPr lang="en-GB" sz="1500" b="1" dirty="0"/>
              <a:t> </a:t>
            </a:r>
            <a:br>
              <a:rPr lang="en-GB" sz="1500" b="1" dirty="0"/>
            </a:b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16 – 18 April 2021</a:t>
            </a:r>
            <a:b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WEEKEND TIMETABLE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4409BF-B15D-41DC-8AAC-6AE87AAD9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497275"/>
              </p:ext>
            </p:extLst>
          </p:nvPr>
        </p:nvGraphicFramePr>
        <p:xfrm>
          <a:off x="1316937" y="1149531"/>
          <a:ext cx="10049692" cy="789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199">
                  <a:extLst>
                    <a:ext uri="{9D8B030D-6E8A-4147-A177-3AD203B41FA5}">
                      <a16:colId xmlns:a16="http://schemas.microsoft.com/office/drawing/2014/main" val="3950557404"/>
                    </a:ext>
                  </a:extLst>
                </a:gridCol>
                <a:gridCol w="1622515">
                  <a:extLst>
                    <a:ext uri="{9D8B030D-6E8A-4147-A177-3AD203B41FA5}">
                      <a16:colId xmlns:a16="http://schemas.microsoft.com/office/drawing/2014/main" val="658507120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581449089"/>
                    </a:ext>
                  </a:extLst>
                </a:gridCol>
                <a:gridCol w="2039749">
                  <a:extLst>
                    <a:ext uri="{9D8B030D-6E8A-4147-A177-3AD203B41FA5}">
                      <a16:colId xmlns:a16="http://schemas.microsoft.com/office/drawing/2014/main" val="3610415448"/>
                    </a:ext>
                  </a:extLst>
                </a:gridCol>
              </a:tblGrid>
              <a:tr h="4694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ACTIVITY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TEAMS LINK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0525253"/>
                  </a:ext>
                </a:extLst>
              </a:tr>
              <a:tr h="47103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 16 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7pm – 8pm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Quiz</a:t>
                      </a:r>
                      <a:b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social with the CEC and staff team and a time for the teams to get competitive!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2634305"/>
                  </a:ext>
                </a:extLst>
              </a:tr>
              <a:tr h="4405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 17 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10am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Open Forum</a:t>
                      </a:r>
                      <a:b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CEC members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Learn More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489046"/>
                  </a:ext>
                </a:extLst>
              </a:tr>
              <a:tr h="54712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10:15am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12:30pm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Business Agenda</a:t>
                      </a:r>
                      <a:b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to the Meeting Agenda for CEC Business items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986776"/>
                  </a:ext>
                </a:extLst>
              </a:tr>
              <a:tr h="348342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1:45pm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 Break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3490478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1:45pm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3pm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 Business Agenda</a:t>
                      </a:r>
                      <a:b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to the Meeting Agenda for CEC Business items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374400"/>
                  </a:ext>
                </a:extLst>
              </a:tr>
              <a:tr h="57618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3:15pm – 4:15pm 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Governance Review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Julian Lomas from Almond Tree Consultants will present the findings of the Governance Review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70894"/>
                  </a:ext>
                </a:extLst>
              </a:tr>
              <a:tr h="418012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7:30pm onwards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Pub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625503"/>
                  </a:ext>
                </a:extLst>
              </a:tr>
              <a:tr h="53273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 18 April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10am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10:45am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your own Stress Drivers</a:t>
                      </a:r>
                    </a:p>
                    <a:p>
                      <a:pPr algn="ctr"/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Beth Yearsley from the University of Nottingham, will be running this workshop on how you can understand your own and other people’s stress factors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Click here to join the meeting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236059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10:45am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11:15am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37140"/>
                  </a:ext>
                </a:extLst>
              </a:tr>
              <a:tr h="72599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11:15am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12pm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your own Stress Drivers</a:t>
                      </a:r>
                    </a:p>
                    <a:p>
                      <a:pPr algn="ctr"/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2 of the session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080119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5D85A-061E-4BE1-B2C4-7E615203BB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0" y="213016"/>
            <a:ext cx="1549148" cy="6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3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216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Central Executive Committee Weekend   16 – 18 April 2021  WEEKEND 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Executive Committee Weekend   2 – 4 October 2020 Microsoft Teams  WEEKEND TIMETABLE</dc:title>
  <dc:creator>Leanne.Quainton</dc:creator>
  <cp:lastModifiedBy>Gabriella.Cull</cp:lastModifiedBy>
  <cp:revision>55</cp:revision>
  <dcterms:created xsi:type="dcterms:W3CDTF">2020-08-25T08:06:00Z</dcterms:created>
  <dcterms:modified xsi:type="dcterms:W3CDTF">2021-04-01T10:25:09Z</dcterms:modified>
</cp:coreProperties>
</file>